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8"/>
  </p:notesMasterIdLst>
  <p:sldIdLst>
    <p:sldId id="256" r:id="rId2"/>
    <p:sldId id="280" r:id="rId3"/>
    <p:sldId id="262" r:id="rId4"/>
    <p:sldId id="278" r:id="rId5"/>
    <p:sldId id="265" r:id="rId6"/>
    <p:sldId id="29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8557" autoAdjust="0"/>
  </p:normalViewPr>
  <p:slideViewPr>
    <p:cSldViewPr snapToGrid="0" snapToObjects="1">
      <p:cViewPr varScale="1">
        <p:scale>
          <a:sx n="101" d="100"/>
          <a:sy n="101" d="100"/>
        </p:scale>
        <p:origin x="189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7/15/2019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is a free opensource and lightweight program that’s the new and improved replacement for the PowerShell ISE.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–ne Visual Studio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PowerShell Core is not an upgrade or replacement to Windows PowerShell. It installs side by side on Windows based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55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3" Type="http://schemas.openxmlformats.org/officeDocument/2006/relationships/hyperlink" Target="http://mspsug.com/" TargetMode="External"/><Relationship Id="rId7" Type="http://schemas.openxmlformats.org/officeDocument/2006/relationships/hyperlink" Target="https://www.manning.com/books/powershell-deep-div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pien.com/books_training/Windows-PowerShell-4" TargetMode="External"/><Relationship Id="rId5" Type="http://schemas.openxmlformats.org/officeDocument/2006/relationships/hyperlink" Target="https://leanpub.com/powershell101" TargetMode="External"/><Relationship Id="rId4" Type="http://schemas.openxmlformats.org/officeDocument/2006/relationships/hyperlink" Target="https://leanpub.com/powershell-conference-book" TargetMode="Externa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owerShell/PowerShel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search?q=PowerShell&amp;src=typd" TargetMode="External"/><Relationship Id="rId3" Type="http://schemas.openxmlformats.org/officeDocument/2006/relationships/hyperlink" Target="https://github.com/PoshCode/PowerShellPracticeAndStyle" TargetMode="External"/><Relationship Id="rId7" Type="http://schemas.openxmlformats.org/officeDocument/2006/relationships/hyperlink" Target="https://github.com/Jaykul/CommunityFeed/blob/master/UserGroupList.csv" TargetMode="External"/><Relationship Id="rId2" Type="http://schemas.openxmlformats.org/officeDocument/2006/relationships/hyperlink" Target="https://docs.microsoft.com/en-us/powershel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ocial.technet.microsoft.com/wiki/contents/articles/19959.powershell-user-groups.aspx" TargetMode="External"/><Relationship Id="rId11" Type="http://schemas.openxmlformats.org/officeDocument/2006/relationships/hyperlink" Target="http://powershell.sqlpass.org/" TargetMode="External"/><Relationship Id="rId5" Type="http://schemas.openxmlformats.org/officeDocument/2006/relationships/hyperlink" Target="https://www.planetpowershell.com/" TargetMode="External"/><Relationship Id="rId10" Type="http://schemas.openxmlformats.org/officeDocument/2006/relationships/hyperlink" Target="http://sqlps.io/vote" TargetMode="External"/><Relationship Id="rId4" Type="http://schemas.openxmlformats.org/officeDocument/2006/relationships/hyperlink" Target="http://powershell.org/" TargetMode="External"/><Relationship Id="rId9" Type="http://schemas.openxmlformats.org/officeDocument/2006/relationships/hyperlink" Target="http://slack.poshcode.org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9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6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8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0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7.png"/><Relationship Id="rId14" Type="http://schemas.openxmlformats.org/officeDocument/2006/relationships/hyperlink" Target="https://leanpub.com/powershell-conference-boo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+ SQL Server = Better Together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>
                <a:hlinkClick r:id="rId4"/>
              </a:rPr>
              <a:t>PowerShell Conference Book</a:t>
            </a:r>
            <a:endParaRPr lang="en-US" sz="2400" dirty="0"/>
          </a:p>
          <a:p>
            <a:r>
              <a:rPr lang="en-US" sz="2400" dirty="0">
                <a:hlinkClick r:id="rId5"/>
              </a:rPr>
              <a:t>PowerShell 101: The No-Nonsense Beginner’s Guide</a:t>
            </a:r>
            <a:endParaRPr lang="en-US" sz="2400" dirty="0"/>
          </a:p>
          <a:p>
            <a:r>
              <a:rPr lang="en-US" sz="2400" dirty="0">
                <a:hlinkClick r:id="rId6"/>
              </a:rPr>
              <a:t>Windows PowerShell TFM 4th Edition</a:t>
            </a:r>
            <a:endParaRPr lang="en-US" sz="2400" dirty="0"/>
          </a:p>
          <a:p>
            <a:r>
              <a:rPr lang="en-US" sz="2400" dirty="0">
                <a:hlinkClick r:id="rId7"/>
              </a:rPr>
              <a:t>PowerShell Deep Dives</a:t>
            </a:r>
            <a:endParaRPr lang="en-US" sz="2400" dirty="0"/>
          </a:p>
          <a:p>
            <a:r>
              <a:rPr lang="en-US" sz="2400" dirty="0"/>
              <a:t>Advanced Category in the 2013 Scripting Games</a:t>
            </a:r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8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06" y="1288066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454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5003760"/>
          </a:xfrm>
        </p:spPr>
        <p:txBody>
          <a:bodyPr>
            <a:normAutofit/>
          </a:bodyPr>
          <a:lstStyle/>
          <a:p>
            <a:r>
              <a:rPr lang="en-US" sz="2400" dirty="0"/>
              <a:t>IT Pro’s</a:t>
            </a:r>
          </a:p>
          <a:p>
            <a:r>
              <a:rPr lang="en-US" sz="2400" dirty="0"/>
              <a:t>Developers</a:t>
            </a:r>
          </a:p>
          <a:p>
            <a:r>
              <a:rPr lang="en-US" sz="2400" dirty="0"/>
              <a:t>Unit Testing</a:t>
            </a:r>
          </a:p>
          <a:p>
            <a:r>
              <a:rPr lang="en-US" sz="2400" dirty="0"/>
              <a:t>Source Control</a:t>
            </a:r>
          </a:p>
          <a:p>
            <a:r>
              <a:rPr lang="en-US" sz="2400" dirty="0">
                <a:hlinkClick r:id="rId3"/>
              </a:rPr>
              <a:t>VSCode (Visual Studio Code)</a:t>
            </a:r>
            <a:endParaRPr lang="en-US" sz="2400" dirty="0"/>
          </a:p>
          <a:p>
            <a:r>
              <a:rPr lang="en-US" sz="2400" dirty="0"/>
              <a:t>ISE (Integrated Scripting Environment)</a:t>
            </a:r>
          </a:p>
          <a:p>
            <a:r>
              <a:rPr lang="en-US" sz="2400" dirty="0">
                <a:hlinkClick r:id="rId4"/>
              </a:rPr>
              <a:t>PowerShell Core</a:t>
            </a:r>
            <a:endParaRPr lang="en-US" sz="2400" dirty="0"/>
          </a:p>
          <a:p>
            <a:r>
              <a:rPr lang="en-US" sz="2400" dirty="0"/>
              <a:t>PowerShell Experts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232452"/>
            <a:ext cx="7556313" cy="5252754"/>
          </a:xfrm>
        </p:spPr>
        <p:txBody>
          <a:bodyPr>
            <a:noAutofit/>
          </a:bodyPr>
          <a:lstStyle/>
          <a:p>
            <a:r>
              <a:rPr lang="en-US" sz="2200" dirty="0">
                <a:hlinkClick r:id="rId2"/>
              </a:rPr>
              <a:t>PowerShell Documentation</a:t>
            </a:r>
            <a:endParaRPr lang="en-US" sz="2200" dirty="0">
              <a:hlinkClick r:id="rId3"/>
            </a:endParaRPr>
          </a:p>
          <a:p>
            <a:r>
              <a:rPr lang="en-US" sz="2200" dirty="0">
                <a:hlinkClick r:id="rId3"/>
              </a:rPr>
              <a:t>PowerShell Best Practices and Style Guide</a:t>
            </a:r>
            <a:endParaRPr lang="en-US" sz="2200" dirty="0">
              <a:hlinkClick r:id="rId4"/>
            </a:endParaRPr>
          </a:p>
          <a:p>
            <a:r>
              <a:rPr lang="en-US" sz="2200" dirty="0">
                <a:hlinkClick r:id="rId4"/>
              </a:rPr>
              <a:t>PowerShell.org</a:t>
            </a:r>
            <a:endParaRPr lang="en-US" sz="2200" dirty="0"/>
          </a:p>
          <a:p>
            <a:r>
              <a:rPr lang="en-US" sz="2200" dirty="0">
                <a:hlinkClick r:id="rId5"/>
              </a:rPr>
              <a:t>Planet PowerShell</a:t>
            </a:r>
            <a:endParaRPr lang="en-US" sz="2200" dirty="0"/>
          </a:p>
          <a:p>
            <a:r>
              <a:rPr lang="en-US" sz="2200" dirty="0">
                <a:hlinkClick r:id="rId6"/>
              </a:rPr>
              <a:t>User Groups</a:t>
            </a:r>
            <a:endParaRPr lang="en-US" sz="2200" dirty="0"/>
          </a:p>
          <a:p>
            <a:r>
              <a:rPr lang="en-US" sz="2200" dirty="0">
                <a:hlinkClick r:id="rId7"/>
              </a:rPr>
              <a:t>PowerShell Community Videos</a:t>
            </a:r>
            <a:endParaRPr lang="en-US" sz="2200" dirty="0"/>
          </a:p>
          <a:p>
            <a:r>
              <a:rPr lang="en-US" sz="2200" dirty="0">
                <a:hlinkClick r:id="rId8"/>
              </a:rPr>
              <a:t>Twitter</a:t>
            </a:r>
            <a:endParaRPr lang="en-US" sz="2200" dirty="0"/>
          </a:p>
          <a:p>
            <a:r>
              <a:rPr lang="en-US" sz="2200" dirty="0">
                <a:hlinkClick r:id="rId9"/>
              </a:rPr>
              <a:t>Slack</a:t>
            </a:r>
            <a:endParaRPr lang="en-US" sz="2200" dirty="0"/>
          </a:p>
          <a:p>
            <a:r>
              <a:rPr lang="en-US" sz="2200" dirty="0">
                <a:hlinkClick r:id="rId10"/>
              </a:rPr>
              <a:t>Trello</a:t>
            </a:r>
            <a:endParaRPr lang="en-US" sz="2200" dirty="0"/>
          </a:p>
          <a:p>
            <a:endParaRPr lang="en-US" sz="2200" dirty="0">
              <a:hlinkClick r:id="rId11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1197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2258</TotalTime>
  <Words>283</Words>
  <Application>Microsoft Office PowerPoint</Application>
  <PresentationFormat>On-screen Show (4:3)</PresentationFormat>
  <Paragraphs>60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Consolas</vt:lpstr>
      <vt:lpstr>Rockwell</vt:lpstr>
      <vt:lpstr>Wingdings</vt:lpstr>
      <vt:lpstr>Advantage</vt:lpstr>
      <vt:lpstr>PowerShell + SQL Server = Better Together</vt:lpstr>
      <vt:lpstr>Get-Help –Name ‘about_Presenter’</vt:lpstr>
      <vt:lpstr>Write-Output ‘Questions for Audience’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249</cp:revision>
  <dcterms:created xsi:type="dcterms:W3CDTF">2015-04-24T20:45:20Z</dcterms:created>
  <dcterms:modified xsi:type="dcterms:W3CDTF">2019-07-15T18:59:45Z</dcterms:modified>
</cp:coreProperties>
</file>

<file path=docProps/thumbnail.jpeg>
</file>